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00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35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74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44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30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25/02/2014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86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25/02/2014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25/02/2014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01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25/02/2014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76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25/02/2014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94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666D-6498-46E8-AB93-DEE651250E17}" type="datetimeFigureOut">
              <a:rPr lang="fr-FR" smtClean="0"/>
              <a:t>25/02/2014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07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A666D-6498-46E8-AB93-DEE651250E17}" type="datetimeFigureOut">
              <a:rPr lang="fr-FR" smtClean="0"/>
              <a:t>25/02/2014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82B8-6D2E-4D67-945B-124786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7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15476" t="66893"/>
          <a:stretch/>
        </p:blipFill>
        <p:spPr>
          <a:xfrm>
            <a:off x="410546" y="4021495"/>
            <a:ext cx="11519176" cy="253792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/>
          <a:srcRect l="40272" t="24989" r="40340" b="27846"/>
          <a:stretch/>
        </p:blipFill>
        <p:spPr>
          <a:xfrm>
            <a:off x="3928187" y="93307"/>
            <a:ext cx="2827176" cy="38687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180114" y="2836506"/>
            <a:ext cx="1754155" cy="2985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2435290" y="3135086"/>
            <a:ext cx="1744824" cy="1875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7175240" y="2662630"/>
            <a:ext cx="3480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When</a:t>
            </a:r>
            <a:r>
              <a:rPr lang="fr-FR" dirty="0" smtClean="0"/>
              <a:t> I set « light area » in the standard option, </a:t>
            </a:r>
            <a:r>
              <a:rPr lang="fr-FR" dirty="0" err="1" smtClean="0"/>
              <a:t>QuaSAR</a:t>
            </a:r>
            <a:r>
              <a:rPr lang="fr-FR" dirty="0" smtClean="0"/>
              <a:t> </a:t>
            </a:r>
            <a:r>
              <a:rPr lang="fr-FR" dirty="0" err="1" smtClean="0"/>
              <a:t>works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53456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 Garrigues</dc:creator>
  <cp:lastModifiedBy>Luc Garrigues</cp:lastModifiedBy>
  <cp:revision>5</cp:revision>
  <dcterms:created xsi:type="dcterms:W3CDTF">2014-02-24T15:18:34Z</dcterms:created>
  <dcterms:modified xsi:type="dcterms:W3CDTF">2014-02-25T14:26:17Z</dcterms:modified>
</cp:coreProperties>
</file>