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6964-0DF1-477E-B28F-F23FCD39352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1D124-5BDC-434C-9A8E-D56EB5090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1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1D124-5BDC-434C-9A8E-D56EB5090E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49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0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2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6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7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3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7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5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4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3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6F8C4-376C-4E00-8A1F-D5F251498AC3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67EB-1296-49B0-8416-669585F72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2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26" y="151719"/>
            <a:ext cx="2880985" cy="4278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8250"/>
          <a:stretch/>
        </p:blipFill>
        <p:spPr>
          <a:xfrm>
            <a:off x="228600" y="4413477"/>
            <a:ext cx="3590925" cy="23683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4116" y="1587372"/>
            <a:ext cx="3781425" cy="2219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71114" y="631372"/>
            <a:ext cx="293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Raw-file  of 0 </a:t>
            </a:r>
            <a:r>
              <a:rPr lang="en-US" dirty="0" err="1" smtClean="0"/>
              <a:t>fmol</a:t>
            </a:r>
            <a:r>
              <a:rPr lang="en-US" dirty="0" smtClean="0"/>
              <a:t>/</a:t>
            </a:r>
            <a:r>
              <a:rPr lang="en-US" dirty="0" err="1" smtClean="0"/>
              <a:t>ul</a:t>
            </a:r>
            <a:r>
              <a:rPr lang="en-US" dirty="0" smtClean="0"/>
              <a:t> deleted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25181" y="1283990"/>
            <a:ext cx="406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settings then other “</a:t>
            </a:r>
            <a:r>
              <a:rPr lang="en-US" dirty="0" err="1" smtClean="0"/>
              <a:t>error”message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13119" y="405156"/>
            <a:ext cx="44386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018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Bindel, Fabian</dc:creator>
  <cp:lastModifiedBy>Bindel, Fabian</cp:lastModifiedBy>
  <cp:revision>2</cp:revision>
  <dcterms:created xsi:type="dcterms:W3CDTF">2014-03-04T14:18:23Z</dcterms:created>
  <dcterms:modified xsi:type="dcterms:W3CDTF">2014-03-04T14:26:06Z</dcterms:modified>
</cp:coreProperties>
</file>