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2" y="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C3580-5139-4FA7-BA17-4520484D5F3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14253-544A-4A59-AFC5-C335DE8D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4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14253-544A-4A59-AFC5-C335DE8D68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6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14253-544A-4A59-AFC5-C335DE8D68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8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4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2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8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6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8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2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3E88-025D-435F-8645-9FB8D0E50FC7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1CA3-D89B-4925-8F66-4B78FC22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69" y="1840832"/>
            <a:ext cx="3226135" cy="23581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1246" y="723900"/>
            <a:ext cx="3653893" cy="4389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462" y="5132471"/>
            <a:ext cx="4029075" cy="17175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0" y="5172075"/>
            <a:ext cx="3676650" cy="168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46657" y="733424"/>
            <a:ext cx="364807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4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572" y="5210175"/>
            <a:ext cx="3800475" cy="1647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97731" y="638174"/>
            <a:ext cx="3648075" cy="4391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212" y="5066046"/>
            <a:ext cx="3914775" cy="1666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97478" y="666750"/>
            <a:ext cx="3648075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8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Bindel, Fabian</dc:creator>
  <cp:lastModifiedBy>Bindel, Fabian</cp:lastModifiedBy>
  <cp:revision>2</cp:revision>
  <dcterms:created xsi:type="dcterms:W3CDTF">2014-03-01T10:49:58Z</dcterms:created>
  <dcterms:modified xsi:type="dcterms:W3CDTF">2014-03-01T10:50:58Z</dcterms:modified>
</cp:coreProperties>
</file>