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4" r:id="rId3"/>
    <p:sldId id="275" r:id="rId4"/>
    <p:sldId id="26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57" r:id="rId24"/>
    <p:sldId id="259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46F3-49C2-40D2-A4C0-8370C1E08CEA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992F-7E35-4020-9EAB-CCCB426E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85F6-7358-4830-B9C1-C5AED13A1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51C58-1838-419B-8D50-35C884D0D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963D3-7519-4463-AC13-C5FAF5DB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66E6-827E-4EC4-8EB5-3AF7201C3F3C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1234E-3CE5-4D58-84EF-7E0C6413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3581-0C55-44B0-B95E-4FA4FB5D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94FA-29CB-422A-8D8A-7BAE3CF4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818D-02A2-495D-9F21-F1A2013C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792D-C072-4C68-B6D6-7F6FFDBC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3CA9-3838-4BE3-BDC3-9C528131109E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84E8-51D7-441F-9D0A-8FCF50BB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FDC4-F43B-4621-841C-2FFE98DF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B669B0-2647-489C-A5DD-64DADE76F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40108-9DB4-41CC-9AE9-91D373840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AEBAF-A0C9-45EB-AD59-60AA222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DBD-E000-4F00-BDAB-1765F8950ABA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AB11-228E-425C-B443-667B31D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4F954-05E2-4C9E-938B-67A06930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4C04-D3DF-4250-871F-343ECA01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D7C4-FC55-4406-B7EA-19D055AB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09ED1-E1D8-403D-9654-D472C06B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EF86-7FE7-4755-A45E-A68E201A1ACC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23D9-2345-4ACE-B498-52535977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2B28-B021-4590-B574-CD9A9381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A11A-7F71-4955-8878-46126BF1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82B38-C16B-4286-95EE-24EA0CBD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3D7A-2182-4899-9A3B-F61FAB90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D745-96E3-4851-B49B-228C4C597041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4A185-2DE4-47DA-BB00-CCD85D83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21C5C-3A12-4B2F-AFA4-4EEB6BFC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6BAF-DC78-4CAD-9F6D-A198427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86A9-2141-4DD1-B3B2-F0B83C50D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888D-C57C-4F12-B537-C41B4CC0D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4B465-11A2-4EE6-BD86-4DD8AA63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032-48DD-4BCD-8F66-550BAFDC94F2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6FE1E-B06A-4DBE-A20B-1F1C8FCA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CF117-5E25-4BFB-BBBF-D9B8ABD9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F0D1-1236-44BF-9B73-DB37C852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67B96-3C07-489E-BA31-B659B3F3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39FC9-DE84-4684-A9D2-9982F74C4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3BEDD-CE73-4939-A932-1CDC9E90A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5979D-BD21-438C-BA9C-32BCCC226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2A8D2-FB79-4189-B8AD-0F6353F9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78B6-2CD1-43C3-88D5-3D82218D6628}" type="datetime1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83259-6326-4F7B-9AC8-F41FADDF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3E6A6-B99A-4857-8AF5-9B8BDDC0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4004-2A2F-4FD4-A4BE-D368EF7F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4226A-CE3D-4DA2-B62A-84890C73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8BD6-167A-4E7F-B009-1FEFA75C27B7}" type="datetime1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CEA9D-F2BD-4CB3-9941-61869FB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F8FE-EA93-4541-97D8-53E88A0A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76A75-0AAF-4075-9539-1915B03B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E701-41F7-4730-A1A9-2E6E196D4502}" type="datetime1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5B83B-190D-49C3-89D7-0122E0B9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8761E-52D0-4B47-AB24-953ADC85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D784-B9B0-4C45-A82D-F8D1E27A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BB6B-7313-4524-92BA-C1C613D7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24550-DE7F-4CD7-9D72-5D853DEA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0779E-2C4A-4721-AE82-FA81DA74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875-80B8-4D9B-9692-981CDC2C453A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B0C3E-7D92-4BAD-983B-7F918FCD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F5450-5208-4DC5-AA9F-78DE5C38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1816-5C4D-46C8-9F86-4C9123AE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0D981-73F2-41FF-A578-EF7A9CAE9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70CBE-697E-4CDE-8A8D-A680E65BB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8D1B9-D14F-447F-89ED-EE26A003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01B0-A928-412C-9B7D-CD99B845EE03}" type="datetime1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710C1-432C-4A2B-8D6C-38EC846D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F1CAC-F983-4082-B064-F8703932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0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BC699-DBBA-4095-A6D5-6FD147CA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450FC-ABD6-4500-8FE5-39594ABD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D285C-8544-48D5-9032-E033D61A6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B1B-4D60-4DAF-BD6A-5795A13FE9A4}" type="datetime1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5F75E-A5F1-402C-A79D-05AFE24C0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E5D3F-DFFB-46F5-9347-1F1BF9863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139D-556E-468C-8487-5573EFF8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90D63-64C5-4D84-B9B6-7622B3D8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8" y="0"/>
            <a:ext cx="11436220" cy="3555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F78283-70C5-4140-9E06-A851CD29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12" y="2954273"/>
            <a:ext cx="11609696" cy="36891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DF9856-504A-4DB0-82B2-CE64F00B6066}"/>
              </a:ext>
            </a:extLst>
          </p:cNvPr>
          <p:cNvSpPr/>
          <p:nvPr/>
        </p:nvSpPr>
        <p:spPr>
          <a:xfrm>
            <a:off x="10683551" y="718457"/>
            <a:ext cx="1315616" cy="78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9607BE-E874-4CC0-84A8-3753CB964146}"/>
              </a:ext>
            </a:extLst>
          </p:cNvPr>
          <p:cNvSpPr/>
          <p:nvPr/>
        </p:nvSpPr>
        <p:spPr>
          <a:xfrm>
            <a:off x="643812" y="2790651"/>
            <a:ext cx="1315616" cy="78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20BE62-E2CC-4646-B2AE-76F5B0AE901E}"/>
              </a:ext>
            </a:extLst>
          </p:cNvPr>
          <p:cNvSpPr/>
          <p:nvPr/>
        </p:nvSpPr>
        <p:spPr>
          <a:xfrm>
            <a:off x="366490" y="3738044"/>
            <a:ext cx="7963778" cy="1563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6C82E-FE9E-465F-8C40-A0EA6CFAC9CB}"/>
              </a:ext>
            </a:extLst>
          </p:cNvPr>
          <p:cNvSpPr txBox="1"/>
          <p:nvPr/>
        </p:nvSpPr>
        <p:spPr>
          <a:xfrm>
            <a:off x="7457813" y="2072081"/>
            <a:ext cx="393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get this…not resolved as of 5-22-2020?</a:t>
            </a:r>
          </a:p>
          <a:p>
            <a:r>
              <a:rPr lang="en-US" dirty="0"/>
              <a:t>Look into it a little more…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1AD79-A633-4D63-8FEA-5BB2FC76B9A3}"/>
              </a:ext>
            </a:extLst>
          </p:cNvPr>
          <p:cNvSpPr txBox="1"/>
          <p:nvPr/>
        </p:nvSpPr>
        <p:spPr>
          <a:xfrm>
            <a:off x="3433665" y="317241"/>
            <a:ext cx="68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“support” and “quasar” might be two different support lists?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9C34C4-904F-417C-A2A3-455DF67B827A}"/>
              </a:ext>
            </a:extLst>
          </p:cNvPr>
          <p:cNvCxnSpPr/>
          <p:nvPr/>
        </p:nvCxnSpPr>
        <p:spPr>
          <a:xfrm flipH="1" flipV="1">
            <a:off x="2444620" y="214606"/>
            <a:ext cx="746449" cy="34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5A92D6-E611-4E5E-B7EC-E81CF314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9606C1-33B0-4243-A854-B81056D1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CDF381-7D15-4562-A451-7EB7BBF5BB41}"/>
              </a:ext>
            </a:extLst>
          </p:cNvPr>
          <p:cNvSpPr/>
          <p:nvPr/>
        </p:nvSpPr>
        <p:spPr>
          <a:xfrm>
            <a:off x="5133044" y="693365"/>
            <a:ext cx="1315616" cy="78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D1B51-0D02-4EFB-95E3-CE408C507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9" y="858708"/>
            <a:ext cx="4200525" cy="545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E1B4BE-284E-4A57-95AF-F7D1DED762EC}"/>
              </a:ext>
            </a:extLst>
          </p:cNvPr>
          <p:cNvSpPr txBox="1"/>
          <p:nvPr/>
        </p:nvSpPr>
        <p:spPr>
          <a:xfrm>
            <a:off x="5691673" y="923731"/>
            <a:ext cx="598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package </a:t>
            </a:r>
            <a:r>
              <a:rPr lang="en-US" dirty="0" err="1"/>
              <a:t>reshap</a:t>
            </a:r>
            <a:r>
              <a:rPr lang="en-US" dirty="0"/>
              <a:t> is now installed, along with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Rccp</a:t>
            </a:r>
            <a:r>
              <a:rPr lang="en-US" dirty="0"/>
              <a:t> and </a:t>
            </a:r>
            <a:r>
              <a:rPr lang="en-US" dirty="0" err="1"/>
              <a:t>plyr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D8C1-D2D5-4411-8DFB-941D3E507EA8}"/>
              </a:ext>
            </a:extLst>
          </p:cNvPr>
          <p:cNvSpPr txBox="1"/>
          <p:nvPr/>
        </p:nvSpPr>
        <p:spPr>
          <a:xfrm>
            <a:off x="5691673" y="2425959"/>
            <a:ext cx="526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the same thing with packages required for </a:t>
            </a:r>
            <a:r>
              <a:rPr lang="en-US" dirty="0" err="1"/>
              <a:t>QuaSAR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6585-200F-4523-801E-C1413E18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594A9-7AA9-43E0-907A-26735109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A042C-C950-4F1D-8596-CCC0D14A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6" y="544716"/>
            <a:ext cx="6829425" cy="41243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5D0A2-F900-4EEC-8F36-C9475479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C9BCA-E56E-4E95-921D-B6D2200E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7A316F-1F00-457E-A52B-2A46B781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1" y="153955"/>
            <a:ext cx="4332913" cy="6550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0F217-6B6F-4D53-A666-D8478960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3" y="221310"/>
            <a:ext cx="5791200" cy="3914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16F368-EF19-45F2-91A7-FD4071CEDB57}"/>
              </a:ext>
            </a:extLst>
          </p:cNvPr>
          <p:cNvSpPr txBox="1"/>
          <p:nvPr/>
        </p:nvSpPr>
        <p:spPr>
          <a:xfrm>
            <a:off x="5924939" y="4739951"/>
            <a:ext cx="5626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R 3.6.2 installed required packages and dependencies</a:t>
            </a:r>
          </a:p>
          <a:p>
            <a:r>
              <a:rPr lang="en-US" dirty="0"/>
              <a:t>But what will happen if I now try to install </a:t>
            </a:r>
            <a:r>
              <a:rPr lang="en-US" dirty="0" err="1"/>
              <a:t>QuaSAR</a:t>
            </a:r>
            <a:r>
              <a:rPr lang="en-US" dirty="0"/>
              <a:t> again? Will it know I’ve already got the packages, or will it try to install over, or throw another error message? I wish  I knew more R!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90F14-EB57-4E90-8869-61696F7C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8382F-CBA2-4DBE-9DCB-48C8C38A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9CB75-FED3-4BA1-AEC1-D3DC4852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652462"/>
            <a:ext cx="9048750" cy="5553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38BC83-A414-4DC6-8043-A073CC20CA7F}"/>
              </a:ext>
            </a:extLst>
          </p:cNvPr>
          <p:cNvSpPr txBox="1"/>
          <p:nvPr/>
        </p:nvSpPr>
        <p:spPr>
          <a:xfrm>
            <a:off x="1571625" y="329296"/>
            <a:ext cx="939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5-27-2020 try again to install </a:t>
            </a:r>
            <a:r>
              <a:rPr lang="en-US" dirty="0" err="1"/>
              <a:t>QuaSAR</a:t>
            </a:r>
            <a:r>
              <a:rPr lang="en-US" dirty="0"/>
              <a:t> as external tool….since packages already installed, hope this just recognizes it, if lib path is read? So as to progress to </a:t>
            </a:r>
            <a:r>
              <a:rPr lang="en-US" dirty="0" err="1"/>
              <a:t>QuaSAR</a:t>
            </a:r>
            <a:r>
              <a:rPr lang="en-US" dirty="0"/>
              <a:t> installation scripts for Skyline?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E3AF3-9437-4A7B-8042-D5C23181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6861-0E1A-43AE-9264-F94CD6CD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59EF1-A6AF-47E4-A174-9F7B9D80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35" y="1287624"/>
            <a:ext cx="11585956" cy="5333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0DF21-87FB-4750-9080-8CF8F92C736E}"/>
              </a:ext>
            </a:extLst>
          </p:cNvPr>
          <p:cNvSpPr txBox="1"/>
          <p:nvPr/>
        </p:nvSpPr>
        <p:spPr>
          <a:xfrm>
            <a:off x="1571625" y="329296"/>
            <a:ext cx="939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5-27-2020 failed again….unfortunately, my ignorance of R forces me to leave it here.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2D352-5215-44C9-A633-8C3B1C90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90347-4D98-41BC-A797-940EA89F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77ECE-2DB5-4FD2-BCC8-419E0C5B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9618A-196D-4BC5-9C0B-36EA450B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808E2-37DB-44D2-8813-3351F86D9E8E}"/>
              </a:ext>
            </a:extLst>
          </p:cNvPr>
          <p:cNvSpPr txBox="1"/>
          <p:nvPr/>
        </p:nvSpPr>
        <p:spPr>
          <a:xfrm>
            <a:off x="2013358" y="2164360"/>
            <a:ext cx="367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Miscellaneous notes follow this slide.</a:t>
            </a:r>
          </a:p>
        </p:txBody>
      </p:sp>
    </p:spTree>
    <p:extLst>
      <p:ext uri="{BB962C8B-B14F-4D97-AF65-F5344CB8AC3E}">
        <p14:creationId xmlns:p14="http://schemas.microsoft.com/office/powerpoint/2010/main" val="170792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F17A8-5420-4582-B6E9-F31E97B6A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13" y="452534"/>
            <a:ext cx="3894441" cy="5952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DF4B3-A399-4566-997B-3ED0377E9200}"/>
              </a:ext>
            </a:extLst>
          </p:cNvPr>
          <p:cNvSpPr txBox="1"/>
          <p:nvPr/>
        </p:nvSpPr>
        <p:spPr>
          <a:xfrm>
            <a:off x="4273421" y="2080728"/>
            <a:ext cx="783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Manually Copy and install : </a:t>
            </a:r>
            <a:r>
              <a:rPr lang="en-US" dirty="0" err="1"/>
              <a:t>bitops</a:t>
            </a:r>
            <a:r>
              <a:rPr lang="en-US" dirty="0"/>
              <a:t>, reshape, </a:t>
            </a:r>
            <a:r>
              <a:rPr lang="en-US" dirty="0" err="1"/>
              <a:t>gtools</a:t>
            </a:r>
            <a:r>
              <a:rPr lang="en-US" dirty="0"/>
              <a:t>, ggplot2, </a:t>
            </a:r>
            <a:r>
              <a:rPr lang="en-US" dirty="0" err="1"/>
              <a:t>gplots</a:t>
            </a:r>
            <a:r>
              <a:rPr lang="en-US" dirty="0"/>
              <a:t> from this site?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8DE9B-782C-404E-8E69-32A53FAA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CEF6-B448-4751-83E4-6DFF2807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06C84-6DBE-43D0-BCCB-C625C0C4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1" y="316339"/>
            <a:ext cx="11468416" cy="60038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FBA9BB3-CC1D-41E6-83CC-CECE02F193FC}"/>
              </a:ext>
            </a:extLst>
          </p:cNvPr>
          <p:cNvSpPr/>
          <p:nvPr/>
        </p:nvSpPr>
        <p:spPr>
          <a:xfrm>
            <a:off x="-162729" y="2674439"/>
            <a:ext cx="1772816" cy="643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7A03AC-BD65-4AB2-AD45-0447ACDE16CC}"/>
              </a:ext>
            </a:extLst>
          </p:cNvPr>
          <p:cNvSpPr txBox="1"/>
          <p:nvPr/>
        </p:nvSpPr>
        <p:spPr>
          <a:xfrm>
            <a:off x="146113" y="3773101"/>
            <a:ext cx="2488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slide deck I used R 3.0.1 (failure) and R 3.6.2 (packages did install) via </a:t>
            </a:r>
            <a:r>
              <a:rPr lang="en-US" dirty="0" err="1"/>
              <a:t>install.packages</a:t>
            </a:r>
            <a:r>
              <a:rPr lang="en-US" dirty="0"/>
              <a:t>(“</a:t>
            </a:r>
            <a:r>
              <a:rPr lang="en-US" dirty="0" err="1"/>
              <a:t>bitops</a:t>
            </a:r>
            <a:r>
              <a:rPr lang="en-US" dirty="0"/>
              <a:t>”, repo=‘https://cran.us.r-project.org’)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5434-9AB9-4BCF-94D5-E9228937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214-CA7C-44B7-9572-CDEF352C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94F58-F010-43DC-8AAC-5C47B300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5" y="282505"/>
            <a:ext cx="11180410" cy="62929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3797D54-23F9-4754-B559-BE35B472D2EB}"/>
              </a:ext>
            </a:extLst>
          </p:cNvPr>
          <p:cNvSpPr/>
          <p:nvPr/>
        </p:nvSpPr>
        <p:spPr>
          <a:xfrm>
            <a:off x="2225908" y="1106896"/>
            <a:ext cx="3045888" cy="899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F7A01-5059-43B0-A1C9-3C8A3A2B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3BCB1-9165-4B0D-9AC4-7F7D7F85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10C77-BABB-4B37-8B46-354103ACB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1" y="2041465"/>
            <a:ext cx="6708710" cy="3289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B37288-EDC8-4141-B5EC-6DB34C57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329" y="261257"/>
            <a:ext cx="5595040" cy="409701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1F9510-519A-41BB-8974-C2CB513CD20B}"/>
              </a:ext>
            </a:extLst>
          </p:cNvPr>
          <p:cNvCxnSpPr/>
          <p:nvPr/>
        </p:nvCxnSpPr>
        <p:spPr>
          <a:xfrm flipV="1">
            <a:off x="2715208" y="2659224"/>
            <a:ext cx="6055568" cy="230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CE121-4A0E-499A-8B83-DC47F3C7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CBCF-584E-4565-9EC2-258819B3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0CBE7-5B32-49B5-A0B5-C0A4E76C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230887"/>
            <a:ext cx="11342914" cy="330312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823860-25F2-43E8-87E2-68271798CE58}"/>
              </a:ext>
            </a:extLst>
          </p:cNvPr>
          <p:cNvSpPr/>
          <p:nvPr/>
        </p:nvSpPr>
        <p:spPr>
          <a:xfrm>
            <a:off x="10683551" y="718457"/>
            <a:ext cx="1315616" cy="783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28DD47-9CEC-4EE8-926F-18ABCD03F839}"/>
              </a:ext>
            </a:extLst>
          </p:cNvPr>
          <p:cNvSpPr/>
          <p:nvPr/>
        </p:nvSpPr>
        <p:spPr>
          <a:xfrm>
            <a:off x="388777" y="1262743"/>
            <a:ext cx="4901680" cy="2506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90E52-2859-4350-BB5A-845513DB5EF6}"/>
              </a:ext>
            </a:extLst>
          </p:cNvPr>
          <p:cNvSpPr txBox="1"/>
          <p:nvPr/>
        </p:nvSpPr>
        <p:spPr>
          <a:xfrm>
            <a:off x="3725124" y="718457"/>
            <a:ext cx="682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“support” and “quasar” might be two different support lists?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D6647E-01BE-4924-BB4F-9A1067180F81}"/>
              </a:ext>
            </a:extLst>
          </p:cNvPr>
          <p:cNvCxnSpPr/>
          <p:nvPr/>
        </p:nvCxnSpPr>
        <p:spPr>
          <a:xfrm flipH="1" flipV="1">
            <a:off x="2736079" y="615822"/>
            <a:ext cx="746449" cy="345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EFEEF7-470F-4FF1-8DDA-AF81DF97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71A7C2-73DA-406F-AB6C-481EECFA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185C4-1298-49C9-B0F1-97523642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29" y="413292"/>
            <a:ext cx="10041128" cy="60314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5D9223-9CC8-4074-ACFA-9378790250DB}"/>
              </a:ext>
            </a:extLst>
          </p:cNvPr>
          <p:cNvSpPr/>
          <p:nvPr/>
        </p:nvSpPr>
        <p:spPr>
          <a:xfrm>
            <a:off x="3116424" y="5654351"/>
            <a:ext cx="1754156" cy="494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74D02-9A75-402E-987B-0D5613A3295C}"/>
              </a:ext>
            </a:extLst>
          </p:cNvPr>
          <p:cNvSpPr txBox="1"/>
          <p:nvPr/>
        </p:nvSpPr>
        <p:spPr>
          <a:xfrm>
            <a:off x="5249064" y="2852335"/>
            <a:ext cx="661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If you already had r 3.0.1 installed as binary, would Skyline try to write over it for the installation indicated in the tutorial?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7CF3-4089-4585-B553-2A00E20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C6DA-E197-4226-9391-4CC147CA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2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45D90-531E-4CD3-B20F-8E573683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92" y="605914"/>
            <a:ext cx="10951029" cy="282308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0ACA9-0063-4E5C-8ECB-2624CFF8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918E3-C946-4C7D-9EE4-63991042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29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584BD5-FBAE-4712-9FEF-FD091AAE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6" y="809302"/>
            <a:ext cx="10923037" cy="45134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05BC8-485D-4633-AC21-A570A50F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A5669-327F-4B65-BC58-BE1B3E36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E83E97-3AAB-4774-970B-9883F03A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93" y="989045"/>
            <a:ext cx="10607818" cy="5583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86E9E1-4D8A-472E-B736-F25EC1923BDD}"/>
              </a:ext>
            </a:extLst>
          </p:cNvPr>
          <p:cNvSpPr txBox="1"/>
          <p:nvPr/>
        </p:nvSpPr>
        <p:spPr>
          <a:xfrm>
            <a:off x="138316" y="386456"/>
            <a:ext cx="120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Followed tutorial installation instruction (QuaSAR-1_32), but got this message upon attempt to install </a:t>
            </a:r>
            <a:r>
              <a:rPr lang="en-US" dirty="0" err="1"/>
              <a:t>QuaSAR</a:t>
            </a:r>
            <a:r>
              <a:rPr lang="en-US" dirty="0"/>
              <a:t> via external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A979E-78DA-454F-9ECF-3C7AA2A6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96C3-C80E-4B1C-AC02-0BD2C588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D28B7-0A55-4FFB-9EF0-4C394F0F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619125"/>
            <a:ext cx="11096625" cy="561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2B8870-EAAE-491A-8763-C9FEF365EADE}"/>
              </a:ext>
            </a:extLst>
          </p:cNvPr>
          <p:cNvSpPr txBox="1"/>
          <p:nvPr/>
        </p:nvSpPr>
        <p:spPr>
          <a:xfrm>
            <a:off x="7352267" y="4254759"/>
            <a:ext cx="383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is more, see next 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25D93-D6BF-43E7-ABC5-DB7120F7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10753-A512-4491-8B38-7E21EC1D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4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C6D6F-9CEB-4680-8572-7441C941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713402"/>
            <a:ext cx="6772081" cy="54065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94B5D-BFDE-4422-A437-CB0E381E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0431-8051-42C7-B13A-718F1CA2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AED4A7-C955-4442-AE13-ED16F321CF74}"/>
              </a:ext>
            </a:extLst>
          </p:cNvPr>
          <p:cNvSpPr/>
          <p:nvPr/>
        </p:nvSpPr>
        <p:spPr>
          <a:xfrm>
            <a:off x="620785" y="1274926"/>
            <a:ext cx="116774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#Install </a:t>
            </a:r>
            <a:r>
              <a:rPr lang="en-US" sz="1200" dirty="0" err="1"/>
              <a:t>QuaSAR</a:t>
            </a:r>
            <a:r>
              <a:rPr lang="en-US" sz="1200" dirty="0"/>
              <a:t> Packages</a:t>
            </a:r>
          </a:p>
          <a:p>
            <a:r>
              <a:rPr lang="en-US" sz="1200" dirty="0"/>
              <a:t>a&lt;-</a:t>
            </a:r>
            <a:r>
              <a:rPr lang="en-US" sz="1200" dirty="0" err="1"/>
              <a:t>installed.packages</a:t>
            </a:r>
            <a:r>
              <a:rPr lang="en-US" sz="1200" dirty="0"/>
              <a:t>()</a:t>
            </a:r>
          </a:p>
          <a:p>
            <a:r>
              <a:rPr lang="en-US" sz="1200" dirty="0"/>
              <a:t>packages&lt;-a[,1]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</a:t>
            </a:r>
            <a:r>
              <a:rPr lang="en-US" sz="1200" dirty="0" err="1"/>
              <a:t>bitops</a:t>
            </a:r>
            <a:r>
              <a:rPr lang="en-US" sz="1200" dirty="0"/>
              <a:t>",packages)){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</a:t>
            </a:r>
            <a:r>
              <a:rPr lang="en-US" sz="1200" dirty="0" err="1"/>
              <a:t>bitops</a:t>
            </a:r>
            <a:r>
              <a:rPr lang="en-US" sz="1200" dirty="0"/>
              <a:t>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</a:t>
            </a:r>
            <a:r>
              <a:rPr lang="en-US" sz="1200" dirty="0" err="1"/>
              <a:t>reshape",packages</a:t>
            </a:r>
            <a:r>
              <a:rPr lang="en-US" sz="1200" dirty="0"/>
              <a:t>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("reshape"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</a:t>
            </a:r>
            <a:r>
              <a:rPr lang="en-US" sz="1200" dirty="0" err="1"/>
              <a:t>gtools</a:t>
            </a:r>
            <a:r>
              <a:rPr lang="en-US" sz="1200" dirty="0"/>
              <a:t>",packages)){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</a:t>
            </a:r>
            <a:r>
              <a:rPr lang="en-US" sz="1200" dirty="0" err="1"/>
              <a:t>gtools</a:t>
            </a:r>
            <a:r>
              <a:rPr lang="en-US" sz="1200" dirty="0"/>
              <a:t>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</a:t>
            </a:r>
            <a:r>
              <a:rPr lang="en-US" sz="1200" dirty="0" err="1"/>
              <a:t>boot",packages</a:t>
            </a:r>
            <a:r>
              <a:rPr lang="en-US" sz="1200" dirty="0"/>
              <a:t>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("boot"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("ggplot2",packages)){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("ggplot2"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  <a:p>
            <a:endParaRPr lang="en-US" sz="1200" dirty="0"/>
          </a:p>
          <a:p>
            <a:r>
              <a:rPr lang="en-US" sz="1200" dirty="0"/>
              <a:t>if (!</a:t>
            </a:r>
            <a:r>
              <a:rPr lang="en-US" sz="1200" dirty="0" err="1"/>
              <a:t>is.element</a:t>
            </a:r>
            <a:r>
              <a:rPr lang="en-US" sz="1200" dirty="0"/>
              <a:t>("</a:t>
            </a:r>
            <a:r>
              <a:rPr lang="en-US" sz="1200" dirty="0" err="1"/>
              <a:t>gplots</a:t>
            </a:r>
            <a:r>
              <a:rPr lang="en-US" sz="1200" dirty="0"/>
              <a:t>",packages)){</a:t>
            </a:r>
          </a:p>
          <a:p>
            <a:r>
              <a:rPr lang="en-US" sz="1200" dirty="0" err="1"/>
              <a:t>install.packages</a:t>
            </a:r>
            <a:r>
              <a:rPr lang="en-US" sz="1200" dirty="0"/>
              <a:t>("</a:t>
            </a:r>
            <a:r>
              <a:rPr lang="en-US" sz="1200" dirty="0" err="1"/>
              <a:t>gplots</a:t>
            </a:r>
            <a:r>
              <a:rPr lang="en-US" sz="1200" dirty="0"/>
              <a:t>" , repos='</a:t>
            </a:r>
            <a:r>
              <a:rPr lang="en-US" sz="1200" dirty="0">
                <a:solidFill>
                  <a:srgbClr val="FF0000"/>
                </a:solidFill>
              </a:rPr>
              <a:t>http</a:t>
            </a:r>
            <a:r>
              <a:rPr lang="en-US" sz="1200" dirty="0"/>
              <a:t>://cran.us.r-project.org')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49557-F010-481B-9159-112747707451}"/>
              </a:ext>
            </a:extLst>
          </p:cNvPr>
          <p:cNvSpPr txBox="1"/>
          <p:nvPr/>
        </p:nvSpPr>
        <p:spPr>
          <a:xfrm>
            <a:off x="1593908" y="612396"/>
            <a:ext cx="947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Here is the current skyline code for installing the packages: what if you change “</a:t>
            </a:r>
            <a:r>
              <a:rPr lang="en-US" b="1" dirty="0">
                <a:solidFill>
                  <a:srgbClr val="FF0000"/>
                </a:solidFill>
              </a:rPr>
              <a:t>http</a:t>
            </a:r>
            <a:r>
              <a:rPr lang="en-US" b="1" dirty="0"/>
              <a:t>:” to “</a:t>
            </a:r>
            <a:r>
              <a:rPr lang="en-US" b="1" dirty="0">
                <a:solidFill>
                  <a:srgbClr val="00B050"/>
                </a:solidFill>
              </a:rPr>
              <a:t>https</a:t>
            </a:r>
            <a:r>
              <a:rPr lang="en-US" b="1" dirty="0"/>
              <a:t>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9B085-B271-4C3C-9DF9-2D928657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300B-C546-4B3E-AB8F-EDB181A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6482E-CC86-499F-922D-9AA7AA77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6" y="170602"/>
            <a:ext cx="11165633" cy="4217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1F2EDD-2918-4505-8B3B-994886414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11" y="3130421"/>
            <a:ext cx="8524389" cy="33750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EDB2D3-52CA-4A41-93FC-0F993CC3FCDB}"/>
              </a:ext>
            </a:extLst>
          </p:cNvPr>
          <p:cNvSpPr/>
          <p:nvPr/>
        </p:nvSpPr>
        <p:spPr>
          <a:xfrm>
            <a:off x="4077478" y="3219061"/>
            <a:ext cx="2018522" cy="419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42B2F1-F6D7-4ACE-B395-07B162D4209E}"/>
              </a:ext>
            </a:extLst>
          </p:cNvPr>
          <p:cNvSpPr/>
          <p:nvPr/>
        </p:nvSpPr>
        <p:spPr>
          <a:xfrm>
            <a:off x="1496689" y="3009122"/>
            <a:ext cx="2018522" cy="419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50A02-9D19-402D-AB85-A9581D9E1CE5}"/>
              </a:ext>
            </a:extLst>
          </p:cNvPr>
          <p:cNvSpPr txBox="1"/>
          <p:nvPr/>
        </p:nvSpPr>
        <p:spPr>
          <a:xfrm>
            <a:off x="2040478" y="3947327"/>
            <a:ext cx="1029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 a missing “S” (http: instead of https) causing this problem? Probably not, see above…but also see next…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0916A-1DD9-4010-82BE-C3D543633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79" y="352555"/>
            <a:ext cx="6096000" cy="251888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B467AC-CFB9-47CB-9D0C-32DEF4CE6E8D}"/>
              </a:ext>
            </a:extLst>
          </p:cNvPr>
          <p:cNvCxnSpPr/>
          <p:nvPr/>
        </p:nvCxnSpPr>
        <p:spPr>
          <a:xfrm flipH="1" flipV="1">
            <a:off x="8900719" y="2381523"/>
            <a:ext cx="1610687" cy="160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657FA-878A-4AC6-942E-5A1415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7845E3-7406-47C7-BFA1-B9623184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F3D03-EC02-49DF-B84B-8D21838EB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258087"/>
            <a:ext cx="6610350" cy="5314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68A00-F072-4302-B1A6-902A258C4F89}"/>
              </a:ext>
            </a:extLst>
          </p:cNvPr>
          <p:cNvSpPr txBox="1"/>
          <p:nvPr/>
        </p:nvSpPr>
        <p:spPr>
          <a:xfrm>
            <a:off x="4758612" y="402193"/>
            <a:ext cx="5336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5-27-2020 tried this</a:t>
            </a:r>
          </a:p>
          <a:p>
            <a:r>
              <a:rPr lang="en-US" dirty="0"/>
              <a:t>But this was with R 3.0.1, note the added “S” to “http:”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0ACF2-7BEC-44D0-AE1D-CB1CCFB6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9A7E1-634C-47BD-B975-F14A6BAA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16813-313A-45AC-92D8-F9DEFD30D48B}"/>
              </a:ext>
            </a:extLst>
          </p:cNvPr>
          <p:cNvSpPr txBox="1"/>
          <p:nvPr/>
        </p:nvSpPr>
        <p:spPr>
          <a:xfrm>
            <a:off x="3818789" y="602723"/>
            <a:ext cx="5150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5-27-2020 got this result /failure from adding “http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”</a:t>
            </a:r>
          </a:p>
          <a:p>
            <a:r>
              <a:rPr lang="en-US" dirty="0"/>
              <a:t>But this was with R 3.0.1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6F92A-705A-4F8E-B9B2-EA330363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6" y="1492898"/>
            <a:ext cx="9413145" cy="3326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280A5-98A5-4734-88DE-0EE24CD11314}"/>
              </a:ext>
            </a:extLst>
          </p:cNvPr>
          <p:cNvSpPr txBox="1"/>
          <p:nvPr/>
        </p:nvSpPr>
        <p:spPr>
          <a:xfrm>
            <a:off x="3246540" y="5180436"/>
            <a:ext cx="293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I tried again using R 3.6.2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522E2-3C99-4232-A323-540CFC69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59C5-EF59-4581-B64E-2FE23215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48041-3DB0-40D9-AAA5-E06CCDAB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382607"/>
            <a:ext cx="5637026" cy="6092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B8B41-BB5E-45C1-ADFB-334B5B85618B}"/>
              </a:ext>
            </a:extLst>
          </p:cNvPr>
          <p:cNvSpPr txBox="1"/>
          <p:nvPr/>
        </p:nvSpPr>
        <p:spPr>
          <a:xfrm>
            <a:off x="7806838" y="828898"/>
            <a:ext cx="373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Tried again but this time using R 3.6.2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Interestingly, now, as a test, </a:t>
            </a:r>
            <a:r>
              <a:rPr lang="en-US" dirty="0" err="1"/>
              <a:t>bitops</a:t>
            </a:r>
            <a:r>
              <a:rPr lang="en-US" dirty="0"/>
              <a:t> unpacks as a binary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next page, but looks like “</a:t>
            </a:r>
            <a:r>
              <a:rPr lang="en-US" dirty="0" err="1"/>
              <a:t>bitops</a:t>
            </a:r>
            <a:r>
              <a:rPr lang="en-US" dirty="0"/>
              <a:t>” installed because </a:t>
            </a:r>
            <a:r>
              <a:rPr lang="en-US" dirty="0" err="1"/>
              <a:t>installed.packages</a:t>
            </a:r>
            <a:r>
              <a:rPr lang="en-US" dirty="0"/>
              <a:t>() show it in next page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4F5660-9BBD-464F-9FF1-30F623F33B54}"/>
              </a:ext>
            </a:extLst>
          </p:cNvPr>
          <p:cNvCxnSpPr/>
          <p:nvPr/>
        </p:nvCxnSpPr>
        <p:spPr>
          <a:xfrm flipH="1">
            <a:off x="7315200" y="6316910"/>
            <a:ext cx="2030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00853-B616-4D9A-A6C1-17408927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1848F-9577-40B1-BC2F-484E0005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3C883-CA36-4749-B880-8558632E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13" y="833437"/>
            <a:ext cx="4562475" cy="5191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B19209-C4ED-4326-83E1-A381FF208BBB}"/>
              </a:ext>
            </a:extLst>
          </p:cNvPr>
          <p:cNvSpPr txBox="1"/>
          <p:nvPr/>
        </p:nvSpPr>
        <p:spPr>
          <a:xfrm>
            <a:off x="7806838" y="828898"/>
            <a:ext cx="3737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Tried again but this time using R 3.6.2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looks like “</a:t>
            </a:r>
            <a:r>
              <a:rPr lang="en-US" dirty="0" err="1"/>
              <a:t>bitops</a:t>
            </a:r>
            <a:r>
              <a:rPr lang="en-US" dirty="0"/>
              <a:t>” installed because </a:t>
            </a:r>
            <a:r>
              <a:rPr lang="en-US" dirty="0" err="1"/>
              <a:t>installed.packages</a:t>
            </a:r>
            <a:r>
              <a:rPr lang="en-US" dirty="0"/>
              <a:t>() show it in next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Maybe you just need both new and old R to make this work? I don’t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D49DF5-3824-43C2-94E6-DDCFA77666A5}"/>
              </a:ext>
            </a:extLst>
          </p:cNvPr>
          <p:cNvCxnSpPr/>
          <p:nvPr/>
        </p:nvCxnSpPr>
        <p:spPr>
          <a:xfrm flipH="1" flipV="1">
            <a:off x="5780015" y="1132514"/>
            <a:ext cx="1786855" cy="42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EC99E-79C8-4E41-83E8-0F613859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5FFE1-73A0-4044-9B11-2C8D72E1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C7C57-4E32-40B0-A368-73E1F9811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" y="192051"/>
            <a:ext cx="5257800" cy="5133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3E0D3-3FCD-4347-AA5B-13B3AC2B4C1B}"/>
              </a:ext>
            </a:extLst>
          </p:cNvPr>
          <p:cNvSpPr txBox="1"/>
          <p:nvPr/>
        </p:nvSpPr>
        <p:spPr>
          <a:xfrm>
            <a:off x="6596743" y="531845"/>
            <a:ext cx="381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here to install reshape using r 3.6.2</a:t>
            </a:r>
          </a:p>
          <a:p>
            <a:r>
              <a:rPr lang="en-US" dirty="0"/>
              <a:t>You missed a ‘ below just before https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5EEAC-6353-492E-9F29-7C0A7A1A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417" y="1800807"/>
            <a:ext cx="6328460" cy="3429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989FE2-1688-4639-8163-DAAB12C2BDDA}"/>
              </a:ext>
            </a:extLst>
          </p:cNvPr>
          <p:cNvSpPr txBox="1"/>
          <p:nvPr/>
        </p:nvSpPr>
        <p:spPr>
          <a:xfrm>
            <a:off x="5075853" y="5760494"/>
            <a:ext cx="623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next page  to verify installation of reshape and dependencies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7BD3E9-3BCD-4344-B5B9-C776285AA0D3}"/>
              </a:ext>
            </a:extLst>
          </p:cNvPr>
          <p:cNvCxnSpPr/>
          <p:nvPr/>
        </p:nvCxnSpPr>
        <p:spPr>
          <a:xfrm flipH="1">
            <a:off x="3088433" y="1156996"/>
            <a:ext cx="6167534" cy="3853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DBDA0-9EBF-4627-950C-7325625E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06D20-04A0-410E-9770-007E1EF3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139D-556E-468C-8487-5573EFF86D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9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715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Scholl, Peter</dc:creator>
  <cp:lastModifiedBy>Scholl, Peter</cp:lastModifiedBy>
  <cp:revision>30</cp:revision>
  <dcterms:created xsi:type="dcterms:W3CDTF">2020-05-26T17:56:43Z</dcterms:created>
  <dcterms:modified xsi:type="dcterms:W3CDTF">2020-05-27T14:40:20Z</dcterms:modified>
</cp:coreProperties>
</file>