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8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85A0F-5BC7-41B4-BD6E-E17785047F09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F852D-1E9A-4BAE-91CC-BB3D7039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F852D-1E9A-4BAE-91CC-BB3D703934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7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8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8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9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5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2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5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6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0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3260-BDB5-4A33-92F0-F6D5EC39748B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D453-A885-4C63-9BDD-C6D95774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323850"/>
            <a:ext cx="3190875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445770"/>
            <a:ext cx="3190875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2" y="308610"/>
            <a:ext cx="3190875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591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Abbatiello</dc:creator>
  <cp:lastModifiedBy>Susan Abbatiello</cp:lastModifiedBy>
  <cp:revision>3</cp:revision>
  <dcterms:created xsi:type="dcterms:W3CDTF">2012-10-12T15:45:29Z</dcterms:created>
  <dcterms:modified xsi:type="dcterms:W3CDTF">2012-10-12T16:50:54Z</dcterms:modified>
</cp:coreProperties>
</file>