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A718C-B0E2-9380-E7DD-2FE74A8A72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849BFC-D960-1B74-079B-FFD5A444D9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C9B94-7E48-F0E4-A878-55F53B17B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07DA3-4A42-4958-AAF9-04BE78A9CBB4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A0F8E7-4D87-BB66-3F3A-7826C07AC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6EF16-FB9F-A762-D594-D45400482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15E6A-573E-49C9-A998-8FF83C121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830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CB25D-7588-5F75-F205-998E57F60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B4A6D6-D295-05E2-875B-22EA3BD1D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D46AED-7E33-0E05-D6CD-F0AF15703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07DA3-4A42-4958-AAF9-04BE78A9CBB4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1845C6-F3DF-E185-0195-24092F30A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1A4A2-18CE-92BE-9567-82091A6D3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15E6A-573E-49C9-A998-8FF83C121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25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29B20F-6F77-DFCC-D404-49717C304A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7AB03E-6FF9-9CCB-4C78-EE379D225E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90519-8406-8FE9-ABAA-3B61E78AD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07DA3-4A42-4958-AAF9-04BE78A9CBB4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7B2A1-3CF6-A4F9-DD24-F20DCD561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4983F-D16D-77FC-4D7A-DEDFAF6A6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15E6A-573E-49C9-A998-8FF83C121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88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0B145-EBBF-5D46-B47B-24489E963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F5BB9-4411-27FE-0864-53C2FAEF7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0E4C6-93DD-0F90-8258-4D2CF85C6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07DA3-4A42-4958-AAF9-04BE78A9CBB4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0946E9-B875-766A-9079-482B44531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85C11-D1A2-6946-143D-BEBEED3A3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15E6A-573E-49C9-A998-8FF83C121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2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DBFF6-98FC-94F8-A79A-EB56D8BC6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5167DD-7C70-F582-15E6-81CB36B4B0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24A8A-3B68-065B-7895-7740A78C5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07DA3-4A42-4958-AAF9-04BE78A9CBB4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EACF8-6611-A00D-62B0-E5347772F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E9B7D-4AE8-2787-2458-E606A659A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15E6A-573E-49C9-A998-8FF83C121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74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AD6E0-6EC9-1102-3CA2-649BEF972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DCABC-4C61-2AA3-1B60-0CB9C5773D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9DA671-FAB8-F76C-DCF7-18FF037C9F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283EF5-DF5C-87A7-EC8C-7D657C98B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07DA3-4A42-4958-AAF9-04BE78A9CBB4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371524-4F90-6AC8-FF02-3C3B8F4C0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44C9B-0D65-965A-97F2-3FB7ACC29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15E6A-573E-49C9-A998-8FF83C121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86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F5402-8FBA-C86E-196C-4A326F90A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7513D7-5D95-E784-96A3-507F02618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C5760B-CABA-0136-77E9-3B87C1743E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9A1BF2-FC09-52C6-5EC0-BBC43B6E4C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0C3495-F739-767F-53C0-EE794BAC17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582C4-A5E0-1405-1338-4B2D4FFB1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07DA3-4A42-4958-AAF9-04BE78A9CBB4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0C9DCA-E6BF-A4C0-5CFE-394122CEB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1E9CE1-EE7C-11FD-A1A3-3393C725A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15E6A-573E-49C9-A998-8FF83C121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BE131-742B-ADEC-9D9B-6E525B542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B6FCFF-E77B-716B-18E7-7ADD31A71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07DA3-4A42-4958-AAF9-04BE78A9CBB4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73480A-8619-7704-967E-1710ECEA7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ED86BA-09E4-79B6-3D69-3F2AC83E1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15E6A-573E-49C9-A998-8FF83C121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01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8EC8DA-B79B-E80B-C468-1E44A459C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07DA3-4A42-4958-AAF9-04BE78A9CBB4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527386-073A-9858-6B16-E3D1A87AE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176609-F6C7-A990-DE5F-8291116EE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15E6A-573E-49C9-A998-8FF83C121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0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ADD54-6729-A8D5-3501-7FEDE34F5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F33E6-FAE4-3985-63D6-00803AA7D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02A5E3-9248-13E3-FFE0-41345F3176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B357E9-11E2-570A-AB23-818E33EAB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07DA3-4A42-4958-AAF9-04BE78A9CBB4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115BCA-6B21-DAEF-E373-C66C5986C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7E95F4-4112-3EE7-1D83-D82CCAA73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15E6A-573E-49C9-A998-8FF83C121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261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6E74F-E557-4587-7670-EC9591E6A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128EF0-3CF4-3FD8-40C3-F6CEB12B02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FDEF6-B088-443D-2340-1784F9639B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2B3538-1B19-49C7-351A-E541E900F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07DA3-4A42-4958-AAF9-04BE78A9CBB4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BE68AB-AB0A-72AF-F189-C8CF23711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556BD4-2E16-420A-BC1D-8A042BD36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15E6A-573E-49C9-A998-8FF83C121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1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A87612-09CB-D17F-D06B-D77D8EA5A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FECF6-DCF1-03DD-13D8-9C58D083AB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13C8C4-3FA4-6724-5869-204F94168E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007DA3-4A42-4958-AAF9-04BE78A9CBB4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97084-80C5-4FA0-B10C-0ABEFAB235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7419E-E326-7900-A889-5ABE64C464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E115E6A-573E-49C9-A998-8FF83C121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97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2E13C5A-DD89-4BAC-800C-1371E6E16F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78E8E8-86A5-A2C9-C36E-CF27169456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52" y="1552522"/>
            <a:ext cx="11889896" cy="3752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818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Ece Kilic</dc:creator>
  <cp:lastModifiedBy>Ece Kilic</cp:lastModifiedBy>
  <cp:revision>1</cp:revision>
  <dcterms:created xsi:type="dcterms:W3CDTF">2024-03-01T23:37:03Z</dcterms:created>
  <dcterms:modified xsi:type="dcterms:W3CDTF">2024-03-01T23:41:25Z</dcterms:modified>
</cp:coreProperties>
</file>