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2" r:id="rId4"/>
    <p:sldId id="259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60AA4-915E-7E77-051A-D32DC4B6C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76A179-E334-583E-B6DA-79FC21B79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EA3B7-7E33-5A9C-33E3-BA4C89221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0C8B-2EFC-4C45-8F07-186408AF4B8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B3082-1A06-18A9-EA7B-2BDF08A07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2D3E9-1084-F3E4-CF04-51BCB6EAB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F2C7-68E2-42C7-858B-D8ACC0F4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07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86E04-1F6B-C1A0-DFB9-77FF0228E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66A9E5-C7E7-E68B-A037-5324A8CEB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52308-AD76-FDDE-13F1-AC491AC55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0C8B-2EFC-4C45-8F07-186408AF4B8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A121D-011B-DC55-CB35-A60389B92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23C6E-5414-32DF-029E-FB84B7591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F2C7-68E2-42C7-858B-D8ACC0F4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34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216974-0647-8765-4302-E74DEDD226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8DFDF7-8393-3C6E-86E1-4B5C7AF762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E8805-6FC4-234B-8623-B3811CBBA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0C8B-2EFC-4C45-8F07-186408AF4B8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C89CA-FF42-7858-6828-15B4CC2C5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C308E-E6D9-F4E7-B645-8900B06B2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F2C7-68E2-42C7-858B-D8ACC0F4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73F3D-FA44-F0DF-071A-47F523C3E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DF739-C1AB-4439-FDFE-888376D09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EE0B3-CFBB-B518-7E85-53356C14D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0C8B-2EFC-4C45-8F07-186408AF4B8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E8623-ED69-C57A-AF2F-AF91829A8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83E52-14B4-2682-7F9F-70D4CE84A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F2C7-68E2-42C7-858B-D8ACC0F4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6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40D83-0348-DE47-584D-5C5DABDA7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D1964-3564-9A1F-B121-310C687E4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52B26-A6F1-ED6C-B031-B0EC6DB09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0C8B-2EFC-4C45-8F07-186408AF4B8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E2F49-1862-90C2-E901-3CF82BF06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B3FDE-6B5E-0D75-C7DB-4F47C339F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F2C7-68E2-42C7-858B-D8ACC0F4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05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CF5B7-F133-9486-EE1D-F63A8CDD6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8775E-3BA9-A703-AEED-EC16989E9E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BB092F-27BB-F202-DF96-BCD18372A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012D4-87DC-1816-A9D8-B975478C0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0C8B-2EFC-4C45-8F07-186408AF4B8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3949CC-2F40-2941-E607-550D26F58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4A5686-390B-BCA2-11A2-7A058511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F2C7-68E2-42C7-858B-D8ACC0F4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0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1A62E-BB88-E7BA-1856-66E5C975B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8AE4E-B925-539D-2C67-718A7964A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11BAE1-292B-6298-71B2-FC81B4D89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643AC8-BEC8-F227-DBE7-D761E2C93F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81482F-D188-A88A-5684-F801CB55B1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67B5DD-7FFE-AD6C-18B4-9CF68F536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0C8B-2EFC-4C45-8F07-186408AF4B8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002E13-DE0C-34B7-B906-80D71F213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A370F9-B024-780A-4D80-A75C1647B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F2C7-68E2-42C7-858B-D8ACC0F4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9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2AC50-973B-5D25-6DA0-0E08C3A3D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192E8F-4172-21BB-2624-2C30D951A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0C8B-2EFC-4C45-8F07-186408AF4B8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2B334D-CBC5-F753-F489-299E84591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4DBC71-903A-1633-6522-1A9CD93F7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F2C7-68E2-42C7-858B-D8ACC0F4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16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6F3C39-0888-3BE1-CC79-5F6858987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0C8B-2EFC-4C45-8F07-186408AF4B8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1593C2-79A1-DB08-E203-F6BA3C685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C8DC65-B48C-E769-F465-E2265C1D5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F2C7-68E2-42C7-858B-D8ACC0F4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26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D79B0-1F02-7F3A-90E8-A1F6AA71E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69627-C0F3-5318-C285-36EA73BC0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D2D3B9-5C5F-0C02-3E0B-F9E73C61D1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671592-0E8B-B144-036F-2FE1BC823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0C8B-2EFC-4C45-8F07-186408AF4B8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1211C5-A136-E049-0694-510E35CDE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2A5C83-9EEB-3AC6-118F-D48CBFC1F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F2C7-68E2-42C7-858B-D8ACC0F4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25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F3BF2-3AC7-CD55-C97E-04C2BCFD2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D2B753-C9D4-E532-B2FB-E5D1A2CA51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05FDEF-2CC2-C1D1-F885-BDCF9E9553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FE6E3-F0F2-6A6F-8EF7-751A76784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F0C8B-2EFC-4C45-8F07-186408AF4B8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29CF3B-8ADC-7ADA-AF95-B60D426C0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464B7E-D33A-4D2F-79DD-145EC1A11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F2C7-68E2-42C7-858B-D8ACC0F4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2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479132-49B6-0CD5-6CE9-6EDA28560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D2018-0FAB-2877-3478-62CBCE1B2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FEC43-4F72-A3FA-10DD-617B81F40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AF0C8B-2EFC-4C45-8F07-186408AF4B8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E39FA-8F29-7A8B-A383-17E9916EF4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2CF49-A4AE-F200-1308-9B48D312FE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46F2C7-68E2-42C7-858B-D8ACC0F4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42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6679F9B-63B6-07E3-0B8F-5A21B70A2F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687" y="1471612"/>
            <a:ext cx="8810625" cy="39147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B6CA01-7A58-3CDF-593B-915BAE1C7380}"/>
              </a:ext>
            </a:extLst>
          </p:cNvPr>
          <p:cNvSpPr txBox="1"/>
          <p:nvPr/>
        </p:nvSpPr>
        <p:spPr>
          <a:xfrm>
            <a:off x="4423053" y="260058"/>
            <a:ext cx="2825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Regression weighing: </a:t>
            </a:r>
            <a:r>
              <a:rPr lang="en-US" dirty="0">
                <a:solidFill>
                  <a:srgbClr val="FF0000"/>
                </a:solidFill>
              </a:rPr>
              <a:t>1/x*x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D12876-89B5-95E5-C9A2-709037B3A2C8}"/>
              </a:ext>
            </a:extLst>
          </p:cNvPr>
          <p:cNvSpPr txBox="1"/>
          <p:nvPr/>
        </p:nvSpPr>
        <p:spPr>
          <a:xfrm>
            <a:off x="8665040" y="4108937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Linear</a:t>
            </a:r>
          </a:p>
        </p:txBody>
      </p:sp>
    </p:spTree>
    <p:extLst>
      <p:ext uri="{BB962C8B-B14F-4D97-AF65-F5344CB8AC3E}">
        <p14:creationId xmlns:p14="http://schemas.microsoft.com/office/powerpoint/2010/main" val="417663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5315B7-6E79-8837-7E20-1296CF4BE0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2125" y="1371600"/>
            <a:ext cx="8667750" cy="4114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941539-1E5B-AB25-619D-63007CA6DD20}"/>
              </a:ext>
            </a:extLst>
          </p:cNvPr>
          <p:cNvSpPr txBox="1"/>
          <p:nvPr/>
        </p:nvSpPr>
        <p:spPr>
          <a:xfrm>
            <a:off x="4498554" y="167779"/>
            <a:ext cx="2825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Regression weighing: </a:t>
            </a:r>
            <a:r>
              <a:rPr lang="en-US" dirty="0">
                <a:solidFill>
                  <a:srgbClr val="FF0000"/>
                </a:solidFill>
              </a:rPr>
              <a:t>1/x*x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C060D4-95B0-54C9-AA71-14ED5B6E2D31}"/>
              </a:ext>
            </a:extLst>
          </p:cNvPr>
          <p:cNvSpPr txBox="1"/>
          <p:nvPr/>
        </p:nvSpPr>
        <p:spPr>
          <a:xfrm>
            <a:off x="8740541" y="4016658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Bilinear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149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908B5-9777-A9E9-4D2F-0015680FC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Old slides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12ACFB-E43C-AAD9-840E-16D32A4ACB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296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4927EE3-2BDC-A62E-74BA-33C19D921C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255" y="447742"/>
            <a:ext cx="8628191" cy="287147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B6BE35A-4099-63B1-90FD-98DB8B2CABFD}"/>
              </a:ext>
            </a:extLst>
          </p:cNvPr>
          <p:cNvSpPr txBox="1"/>
          <p:nvPr/>
        </p:nvSpPr>
        <p:spPr>
          <a:xfrm>
            <a:off x="4660639" y="0"/>
            <a:ext cx="2870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Regression weighing: </a:t>
            </a:r>
            <a:r>
              <a:rPr lang="en-US" dirty="0">
                <a:solidFill>
                  <a:srgbClr val="FF0000"/>
                </a:solidFill>
              </a:rPr>
              <a:t>None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B1C6E7-E9C8-3F44-6C11-CCCAC26A00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818" y="3538786"/>
            <a:ext cx="8941368" cy="287147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60339F0-44F3-5FF8-50E7-4AE768D8BFB8}"/>
              </a:ext>
            </a:extLst>
          </p:cNvPr>
          <p:cNvSpPr txBox="1"/>
          <p:nvPr/>
        </p:nvSpPr>
        <p:spPr>
          <a:xfrm>
            <a:off x="6691972" y="951723"/>
            <a:ext cx="2106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Linear through Zero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C8CEE0-A16C-28FF-A5D5-EE36B4C40D02}"/>
              </a:ext>
            </a:extLst>
          </p:cNvPr>
          <p:cNvSpPr txBox="1"/>
          <p:nvPr/>
        </p:nvSpPr>
        <p:spPr>
          <a:xfrm>
            <a:off x="8925099" y="3848879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Linear</a:t>
            </a:r>
          </a:p>
        </p:txBody>
      </p:sp>
    </p:spTree>
    <p:extLst>
      <p:ext uri="{BB962C8B-B14F-4D97-AF65-F5344CB8AC3E}">
        <p14:creationId xmlns:p14="http://schemas.microsoft.com/office/powerpoint/2010/main" val="2818834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BF65FDC-2946-623D-3D32-F997F0955A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39" y="391548"/>
            <a:ext cx="8793691" cy="30750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02B3453-1BDB-6934-C660-FC4C225246C5}"/>
              </a:ext>
            </a:extLst>
          </p:cNvPr>
          <p:cNvSpPr txBox="1"/>
          <p:nvPr/>
        </p:nvSpPr>
        <p:spPr>
          <a:xfrm>
            <a:off x="4641081" y="22216"/>
            <a:ext cx="2617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Regression weighing: </a:t>
            </a:r>
            <a:r>
              <a:rPr lang="en-US" dirty="0">
                <a:solidFill>
                  <a:srgbClr val="FF0000"/>
                </a:solidFill>
              </a:rPr>
              <a:t>1/x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6ED671-4D3A-B17B-C064-5CEEEEFB8C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6438" y="3466557"/>
            <a:ext cx="9132142" cy="30076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184012E-13E0-D1E5-EDB0-B0F203294B54}"/>
              </a:ext>
            </a:extLst>
          </p:cNvPr>
          <p:cNvSpPr txBox="1"/>
          <p:nvPr/>
        </p:nvSpPr>
        <p:spPr>
          <a:xfrm>
            <a:off x="6691972" y="951723"/>
            <a:ext cx="2106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Linear through Zero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FD8890-3874-55CF-8BF9-2E72CA6F3B5E}"/>
              </a:ext>
            </a:extLst>
          </p:cNvPr>
          <p:cNvSpPr txBox="1"/>
          <p:nvPr/>
        </p:nvSpPr>
        <p:spPr>
          <a:xfrm>
            <a:off x="8925099" y="3848879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Linear</a:t>
            </a:r>
          </a:p>
        </p:txBody>
      </p:sp>
    </p:spTree>
    <p:extLst>
      <p:ext uri="{BB962C8B-B14F-4D97-AF65-F5344CB8AC3E}">
        <p14:creationId xmlns:p14="http://schemas.microsoft.com/office/powerpoint/2010/main" val="35240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80D7C46-EE1A-A75A-F257-00BD6A99BD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372" y="471946"/>
            <a:ext cx="8600395" cy="295705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F6CD08-E47C-9BAD-DC45-F143FEC04CB3}"/>
              </a:ext>
            </a:extLst>
          </p:cNvPr>
          <p:cNvSpPr txBox="1"/>
          <p:nvPr/>
        </p:nvSpPr>
        <p:spPr>
          <a:xfrm>
            <a:off x="4683112" y="0"/>
            <a:ext cx="2825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Regression weighing: </a:t>
            </a:r>
            <a:r>
              <a:rPr lang="en-US" dirty="0">
                <a:solidFill>
                  <a:srgbClr val="FF0000"/>
                </a:solidFill>
              </a:rPr>
              <a:t>1/x*x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2E4DFE-051B-BCB0-8783-46E5679CE6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0862" y="3706236"/>
            <a:ext cx="8176047" cy="26798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EC1DEC-D780-59D5-D566-FB2450D07080}"/>
              </a:ext>
            </a:extLst>
          </p:cNvPr>
          <p:cNvSpPr txBox="1"/>
          <p:nvPr/>
        </p:nvSpPr>
        <p:spPr>
          <a:xfrm>
            <a:off x="6691972" y="951723"/>
            <a:ext cx="2106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Linear through Zero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31CAAF-FAF6-F8F0-00DF-ADC1A93EA249}"/>
              </a:ext>
            </a:extLst>
          </p:cNvPr>
          <p:cNvSpPr txBox="1"/>
          <p:nvPr/>
        </p:nvSpPr>
        <p:spPr>
          <a:xfrm>
            <a:off x="8925099" y="3848879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Linear</a:t>
            </a:r>
          </a:p>
        </p:txBody>
      </p:sp>
    </p:spTree>
    <p:extLst>
      <p:ext uri="{BB962C8B-B14F-4D97-AF65-F5344CB8AC3E}">
        <p14:creationId xmlns:p14="http://schemas.microsoft.com/office/powerpoint/2010/main" val="2367080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50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Old slides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Mohanty, Varshasnata</dc:creator>
  <cp:lastModifiedBy>Mohanty, Varshasnata</cp:lastModifiedBy>
  <cp:revision>12</cp:revision>
  <dcterms:created xsi:type="dcterms:W3CDTF">2024-03-14T16:36:08Z</dcterms:created>
  <dcterms:modified xsi:type="dcterms:W3CDTF">2024-03-14T18:51:22Z</dcterms:modified>
</cp:coreProperties>
</file>