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1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5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0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8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2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7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6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2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2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218F5-EDE5-4990-A4D7-96189BD0033F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98870-5D06-49A9-A8B3-0ABF2F35C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908752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0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2" y="2172494"/>
            <a:ext cx="654367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219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sgler</dc:creator>
  <cp:lastModifiedBy>sgler</cp:lastModifiedBy>
  <cp:revision>1</cp:revision>
  <dcterms:created xsi:type="dcterms:W3CDTF">2014-11-27T05:47:46Z</dcterms:created>
  <dcterms:modified xsi:type="dcterms:W3CDTF">2014-11-27T05:48:18Z</dcterms:modified>
</cp:coreProperties>
</file>