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7" r:id="rId3"/>
    <p:sldId id="256" r:id="rId4"/>
    <p:sldId id="257" r:id="rId5"/>
    <p:sldId id="258" r:id="rId6"/>
    <p:sldId id="259" r:id="rId7"/>
    <p:sldId id="261" r:id="rId8"/>
    <p:sldId id="262" r:id="rId9"/>
    <p:sldId id="281" r:id="rId10"/>
    <p:sldId id="282" r:id="rId11"/>
    <p:sldId id="283" r:id="rId12"/>
    <p:sldId id="288" r:id="rId13"/>
    <p:sldId id="260" r:id="rId14"/>
    <p:sldId id="263" r:id="rId15"/>
    <p:sldId id="264" r:id="rId16"/>
    <p:sldId id="266" r:id="rId17"/>
    <p:sldId id="265" r:id="rId18"/>
    <p:sldId id="267" r:id="rId19"/>
    <p:sldId id="285" r:id="rId20"/>
    <p:sldId id="269" r:id="rId21"/>
    <p:sldId id="270" r:id="rId22"/>
    <p:sldId id="268" r:id="rId23"/>
    <p:sldId id="289" r:id="rId24"/>
    <p:sldId id="271" r:id="rId25"/>
    <p:sldId id="274" r:id="rId26"/>
    <p:sldId id="272" r:id="rId27"/>
    <p:sldId id="273" r:id="rId28"/>
    <p:sldId id="276" r:id="rId29"/>
    <p:sldId id="277" r:id="rId30"/>
    <p:sldId id="278" r:id="rId31"/>
    <p:sldId id="279" r:id="rId32"/>
    <p:sldId id="286" r:id="rId33"/>
    <p:sldId id="280" r:id="rId34"/>
  </p:sldIdLst>
  <p:sldSz cx="6858000" cy="9144000" type="letter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0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7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5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6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3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1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5076E-1A60-4944-957C-A513970D25E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08BD-40AC-4A98-B7EA-1D9E1368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1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 smtClean="0">
                <a:sym typeface="Wingdings" panose="05000000000000000000" pitchFamily="2" charset="2"/>
              </a:rPr>
              <a:t> text zoom  large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Set properties text size to 14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 Settings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72"/>
          <a:stretch/>
        </p:blipFill>
        <p:spPr bwMode="auto">
          <a:xfrm>
            <a:off x="457200" y="2640012"/>
            <a:ext cx="5943600" cy="3863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20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Isolation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start defining our document – the set of peptides, and transitions we would like to extract.  Informed by the DDA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Settings </a:t>
            </a:r>
            <a:r>
              <a:rPr lang="en-US" dirty="0" smtClean="0">
                <a:sym typeface="Wingdings" panose="05000000000000000000" pitchFamily="2" charset="2"/>
              </a:rPr>
              <a:t> Filter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926" y="2254253"/>
            <a:ext cx="381952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-&gt; Peptide Settings -&gt; Library -&gt; Build…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51" y="3223441"/>
            <a:ext cx="3838575" cy="4352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93302" y="4201297"/>
            <a:ext cx="724932" cy="296562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6828" y="4349578"/>
            <a:ext cx="3015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to </a:t>
            </a:r>
            <a:r>
              <a:rPr lang="en-US" dirty="0" err="1" smtClean="0"/>
              <a:t>spectralLibrary</a:t>
            </a:r>
            <a:r>
              <a:rPr lang="en-US" dirty="0" smtClean="0"/>
              <a:t>/</a:t>
            </a:r>
            <a:r>
              <a:rPr lang="en-US" dirty="0" err="1" smtClean="0"/>
              <a:t>YeastDDA.blib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library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83" y="1555278"/>
            <a:ext cx="3838575" cy="4352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57374" y="2114985"/>
            <a:ext cx="935003" cy="28420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83" y="5791200"/>
            <a:ext cx="4752975" cy="3352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50282" y="8377882"/>
            <a:ext cx="1907069" cy="33775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6843" y="7957754"/>
            <a:ext cx="1841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and hit all files to show all of the files in the directory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1266" y="6021861"/>
            <a:ext cx="963837" cy="33775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</a:t>
            </a:r>
            <a:r>
              <a:rPr lang="en-US" dirty="0" smtClean="0">
                <a:sym typeface="Wingdings" panose="05000000000000000000" pitchFamily="2" charset="2"/>
              </a:rPr>
              <a:t> Peptide Settings  Library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2466975"/>
            <a:ext cx="3819525" cy="51244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77071" y="3315732"/>
            <a:ext cx="173005" cy="21830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071" y="4382788"/>
            <a:ext cx="1421037" cy="44870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3459" y="4683211"/>
            <a:ext cx="31336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Explain this, and how it means</a:t>
            </a:r>
          </a:p>
          <a:p>
            <a:r>
              <a:rPr lang="en-US" dirty="0" smtClean="0"/>
              <a:t>That skyline will only analyze</a:t>
            </a:r>
          </a:p>
          <a:p>
            <a:r>
              <a:rPr lang="en-US" dirty="0" smtClean="0"/>
              <a:t>Peptides that were identified in</a:t>
            </a:r>
          </a:p>
          <a:p>
            <a:r>
              <a:rPr lang="en-US" dirty="0" smtClean="0"/>
              <a:t>Our DDA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 smtClean="0">
                <a:sym typeface="Wingdings" panose="05000000000000000000" pitchFamily="2" charset="2"/>
              </a:rPr>
              <a:t> Spectral Libraries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3838" y="2424112"/>
            <a:ext cx="7351426" cy="432267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917082" y="6298086"/>
            <a:ext cx="1421037" cy="44870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7082" y="6916648"/>
            <a:ext cx="2649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Mention we need to have</a:t>
            </a:r>
          </a:p>
          <a:p>
            <a:r>
              <a:rPr lang="en-US" dirty="0" smtClean="0"/>
              <a:t>the background proteome</a:t>
            </a:r>
          </a:p>
          <a:p>
            <a:r>
              <a:rPr lang="en-US" dirty="0" smtClean="0"/>
              <a:t>To associate peptides with</a:t>
            </a:r>
          </a:p>
          <a:p>
            <a:r>
              <a:rPr lang="en-US" dirty="0" smtClean="0"/>
              <a:t>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2940902"/>
            <a:ext cx="4295775" cy="3286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 a background proteome: </a:t>
            </a:r>
            <a:br>
              <a:rPr lang="en-US" dirty="0" smtClean="0"/>
            </a:br>
            <a:r>
              <a:rPr lang="en-US" dirty="0" smtClean="0"/>
              <a:t>Settings </a:t>
            </a:r>
            <a:r>
              <a:rPr lang="en-US" dirty="0" smtClean="0">
                <a:sym typeface="Wingdings" panose="05000000000000000000" pitchFamily="2" charset="2"/>
              </a:rPr>
              <a:t> Peptide Settings  Digestion (change max missed cleavages to 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81112" y="3221254"/>
            <a:ext cx="1709223" cy="44870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5724" y="4123296"/>
            <a:ext cx="854612" cy="22134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7788" y="4049302"/>
            <a:ext cx="203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 to </a:t>
            </a:r>
            <a:r>
              <a:rPr lang="en-US" dirty="0" err="1" smtClean="0"/>
              <a:t>fasta</a:t>
            </a:r>
            <a:r>
              <a:rPr lang="en-US" dirty="0" smtClean="0"/>
              <a:t> folder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07924" y="4591628"/>
            <a:ext cx="757882" cy="30164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1488" y="638805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OK </a:t>
            </a:r>
            <a:r>
              <a:rPr lang="en-US" dirty="0" smtClean="0">
                <a:sym typeface="Wingdings" panose="05000000000000000000" pitchFamily="2" charset="2"/>
              </a:rPr>
              <a:t> OK to exit out of peptide settings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Proteins in the Main Window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064" y="2487965"/>
            <a:ext cx="2409825" cy="27908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1364" y="3266411"/>
            <a:ext cx="688103" cy="28959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4377" y="2527496"/>
            <a:ext cx="3438469" cy="54673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here and start typing:</a:t>
            </a:r>
          </a:p>
          <a:p>
            <a:endParaRPr lang="en-US" dirty="0"/>
          </a:p>
          <a:p>
            <a:r>
              <a:rPr lang="en-US" dirty="0" smtClean="0"/>
              <a:t>Insert “pyruvate decarboxylase” (YLR044C)</a:t>
            </a:r>
          </a:p>
          <a:p>
            <a:endParaRPr lang="en-US" dirty="0"/>
          </a:p>
          <a:p>
            <a:r>
              <a:rPr lang="en-US" dirty="0" smtClean="0"/>
              <a:t>Type “glycolysis” and insert YCR012W</a:t>
            </a:r>
          </a:p>
          <a:p>
            <a:endParaRPr lang="en-US" dirty="0"/>
          </a:p>
          <a:p>
            <a:r>
              <a:rPr lang="en-US" dirty="0" smtClean="0"/>
              <a:t>Explain the protein </a:t>
            </a:r>
            <a:r>
              <a:rPr lang="en-US" dirty="0" smtClean="0">
                <a:sym typeface="Wingdings" panose="05000000000000000000" pitchFamily="2" charset="2"/>
              </a:rPr>
              <a:t> Peptide  Transition Hierarchy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Show library spectrum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3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use Skyline to generate the isolation list to be used for our DIA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43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</a:t>
            </a:r>
            <a:r>
              <a:rPr lang="en-US" dirty="0" smtClean="0">
                <a:sym typeface="Wingdings" panose="05000000000000000000" pitchFamily="2" charset="2"/>
              </a:rPr>
              <a:t> Transition Settings  Library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821" y="2325692"/>
            <a:ext cx="3819525" cy="56864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28800" y="3221254"/>
            <a:ext cx="1124465" cy="263351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083526"/>
            <a:ext cx="1433384" cy="45140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4943202"/>
            <a:ext cx="1433384" cy="394917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6856" y="5548763"/>
            <a:ext cx="34842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Filter tab to remind people</a:t>
            </a:r>
          </a:p>
          <a:p>
            <a:r>
              <a:rPr lang="en-US" dirty="0" smtClean="0"/>
              <a:t>The set of ions we’re filtering</a:t>
            </a:r>
          </a:p>
          <a:p>
            <a:r>
              <a:rPr lang="en-US" dirty="0" smtClean="0"/>
              <a:t>(ion 3 -&gt; last ion -1) … we choose</a:t>
            </a:r>
          </a:p>
          <a:p>
            <a:r>
              <a:rPr lang="en-US" dirty="0" smtClean="0"/>
              <a:t>This to avoid the case where there</a:t>
            </a:r>
          </a:p>
          <a:p>
            <a:r>
              <a:rPr lang="en-US" dirty="0" smtClean="0"/>
              <a:t>Is a strong y1 peak in a library</a:t>
            </a:r>
          </a:p>
          <a:p>
            <a:r>
              <a:rPr lang="en-US" dirty="0" smtClean="0"/>
              <a:t>spectrum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the transitions lists with 5 transitions now for a few peptides,</a:t>
            </a:r>
            <a:br>
              <a:rPr lang="en-US" dirty="0" smtClean="0"/>
            </a:br>
            <a:r>
              <a:rPr lang="en-US" dirty="0" smtClean="0"/>
              <a:t>then delete </a:t>
            </a:r>
            <a:r>
              <a:rPr lang="en-US" dirty="0" smtClean="0"/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Proteins b</a:t>
            </a:r>
            <a:r>
              <a:rPr lang="en-US" dirty="0" smtClean="0">
                <a:sym typeface="Wingdings" panose="05000000000000000000" pitchFamily="2" charset="2"/>
              </a:rPr>
              <a:t>y name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Edit  Insert  Proteins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0194" y="2254253"/>
            <a:ext cx="58932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Pyruvate decarboxylase – works (use YLR044C)</a:t>
            </a:r>
          </a:p>
          <a:p>
            <a:endParaRPr lang="en-US" dirty="0"/>
          </a:p>
          <a:p>
            <a:r>
              <a:rPr lang="en-US" dirty="0" smtClean="0"/>
              <a:t>Click on some of the peptides to show the spectra</a:t>
            </a:r>
          </a:p>
          <a:p>
            <a:r>
              <a:rPr lang="en-US" dirty="0" smtClean="0"/>
              <a:t>Show precursors and transitions. (If they don’t show up click</a:t>
            </a:r>
          </a:p>
          <a:p>
            <a:r>
              <a:rPr lang="en-US" dirty="0" smtClean="0"/>
              <a:t>View </a:t>
            </a:r>
            <a:r>
              <a:rPr lang="en-US" dirty="0" smtClean="0">
                <a:sym typeface="Wingdings" panose="05000000000000000000" pitchFamily="2" charset="2"/>
              </a:rPr>
              <a:t> Library Match)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193" y="3741182"/>
            <a:ext cx="5525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Try TOR1 and show how it doesn’t insert</a:t>
            </a:r>
          </a:p>
          <a:p>
            <a:endParaRPr lang="en-US" dirty="0"/>
          </a:p>
          <a:p>
            <a:r>
              <a:rPr lang="en-US" dirty="0" smtClean="0"/>
              <a:t>Because there aren’t any peptides that were identified in</a:t>
            </a:r>
          </a:p>
          <a:p>
            <a:r>
              <a:rPr lang="en-US" dirty="0" smtClean="0"/>
              <a:t>Our spectral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now going to insert all of the peptides in the DDA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74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 smtClean="0">
                <a:sym typeface="Wingdings" panose="05000000000000000000" pitchFamily="2" charset="2"/>
              </a:rPr>
              <a:t> Spectral Libraries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3838" y="2424112"/>
            <a:ext cx="7305675" cy="4295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92379" y="6324971"/>
            <a:ext cx="1359243" cy="27353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2758" y="6324971"/>
            <a:ext cx="679622" cy="27353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7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these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12" y="2709862"/>
            <a:ext cx="3305175" cy="3724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96314" y="8118389"/>
            <a:ext cx="369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this, delete trypsin contaminant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how some of the peptides have no product ion transitions, or a low number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081" y="3040240"/>
            <a:ext cx="4400550" cy="5524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488" y="2111022"/>
            <a:ext cx="541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Ctrl F for peptide SDVIFPILIPT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5" y="2477559"/>
            <a:ext cx="4057650" cy="554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to only keep peptides with 3 or more product transitions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1336" y="4496170"/>
            <a:ext cx="1415686" cy="42578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1558" y="7595324"/>
            <a:ext cx="811731" cy="340766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1336" y="6301149"/>
            <a:ext cx="839953" cy="33671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650" y="8264188"/>
            <a:ext cx="5860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 ctrl-Z and ctrl-Y to show before and after precursor 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Results – 40_D_noOverlap 41_C_noOverlap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54253"/>
            <a:ext cx="2971800" cy="1704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9000" y="2254253"/>
            <a:ext cx="32314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Ctrl + F -&gt; YAL038W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Switch peptides, show graphs </a:t>
            </a:r>
            <a:r>
              <a:rPr lang="en-US" dirty="0" smtClean="0"/>
              <a:t>changing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Split View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Auto Zoom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Integration Boundaries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Show Peptide IDs from Other Run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on transitions, show highlighting on </a:t>
            </a:r>
            <a:r>
              <a:rPr lang="en-US" dirty="0" smtClean="0"/>
              <a:t>graph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 smtClean="0"/>
              <a:t>ranking on </a:t>
            </a:r>
            <a:r>
              <a:rPr lang="en-US" dirty="0" smtClean="0"/>
              <a:t>transitions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PPM Error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Show spectrum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Zoom out to see more of spectrum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68" y="4334931"/>
            <a:ext cx="1728788" cy="436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Results – Peak Area and Retention 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69555" y="1884921"/>
            <a:ext cx="3891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Show peak area replicate graph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Live graph – demonstrate by adjusting integration boundaries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5924" y="5219666"/>
            <a:ext cx="3778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Show retention time replicate graph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Explain the meaning of the bars (center and FWHM of peak)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on other peptides to show how these graphs update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288" y="1855929"/>
            <a:ext cx="2548467" cy="3272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09" y="5219666"/>
            <a:ext cx="2981146" cy="3924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82293" y="7007859"/>
            <a:ext cx="3375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Move all graphs into document as panes and click View </a:t>
            </a:r>
            <a:r>
              <a:rPr lang="en-US" dirty="0" smtClean="0">
                <a:sym typeface="Wingdings" panose="05000000000000000000" pitchFamily="2" charset="2"/>
              </a:rPr>
              <a:t> Arrange Graphs  Tiled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8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Settings – Full Scan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71" y="2049666"/>
            <a:ext cx="3820058" cy="56872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64724" y="5647038"/>
            <a:ext cx="1124465" cy="49427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568" y="5733537"/>
            <a:ext cx="184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this last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refinement of transitions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1487" y="1580120"/>
            <a:ext cx="591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a transition with interference (YAL038W – </a:t>
            </a:r>
            <a:r>
              <a:rPr lang="en-US" b="1" dirty="0" smtClean="0"/>
              <a:t>SNLAGKPVIC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Show the spectrum from it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Delete the transition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1" y="3056607"/>
            <a:ext cx="64293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 All Demonstration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0844" y="1873956"/>
            <a:ext cx="269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Ctrl -&gt; F </a:t>
            </a:r>
            <a:r>
              <a:rPr lang="en-US" b="1" dirty="0" smtClean="0"/>
              <a:t>-- TYAAEIAHNISAK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38" y="2428346"/>
            <a:ext cx="3238500" cy="1781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0843" y="3318933"/>
            <a:ext cx="1885245" cy="31147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5538" y="2428346"/>
            <a:ext cx="298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y11 is a “misbehaving transition”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38" y="4383614"/>
            <a:ext cx="3018557" cy="21865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4383614"/>
            <a:ext cx="2989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doesn’t show up in the retention time graph</a:t>
            </a:r>
          </a:p>
          <a:p>
            <a:r>
              <a:rPr lang="en-US" dirty="0" smtClean="0"/>
              <a:t>And won’t be integrated unless….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8" y="6935258"/>
            <a:ext cx="1800225" cy="21145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15595" y="6935258"/>
            <a:ext cx="298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Settings –&gt; Integrate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5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Grid Demonstration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1487" y="1792587"/>
            <a:ext cx="59150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 </a:t>
            </a:r>
            <a:r>
              <a:rPr lang="en-US" dirty="0" smtClean="0">
                <a:sym typeface="Wingdings" panose="05000000000000000000" pitchFamily="2" charset="2"/>
              </a:rPr>
              <a:t> Results Grid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Click on a protein, then a peptide, then a precursor, then a transition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Click back on the precursor, change integration boundaries, and show resulting change in area on results grid.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Right click in the results grid and click choose columns</a:t>
            </a: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Add “Total Area MS1”</a:t>
            </a: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Add “Total Area Fragment”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Remove some of the columns on the right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Click around to show how it stays updated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028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Export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1487" y="1884920"/>
            <a:ext cx="487944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Replicates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Replicate Name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Proteins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Protein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Proteins </a:t>
            </a:r>
            <a:r>
              <a:rPr lang="en-US" dirty="0" smtClean="0">
                <a:sym typeface="Wingdings" panose="05000000000000000000" pitchFamily="2" charset="2"/>
              </a:rPr>
              <a:t> Peptides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ym typeface="Wingdings" panose="05000000000000000000" pitchFamily="2" charset="2"/>
              </a:rPr>
              <a:t>Peptide Modified Sequence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Proteins -&gt; Peptides -&gt; Precursors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Precursor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Proteins -&gt; Peptides -&gt; Precursors -&gt; Precursor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Total Area MS1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Total Area Fragment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b="1" dirty="0" smtClean="0"/>
              <a:t>Hit Preview</a:t>
            </a:r>
          </a:p>
          <a:p>
            <a:r>
              <a:rPr lang="en-US" b="1" dirty="0" smtClean="0"/>
              <a:t>Enter View Name – Test Report</a:t>
            </a:r>
          </a:p>
          <a:p>
            <a:r>
              <a:rPr lang="en-US" b="1" dirty="0" smtClean="0"/>
              <a:t>Export Test Report to reports directory</a:t>
            </a:r>
          </a:p>
          <a:p>
            <a:r>
              <a:rPr lang="en-US" b="1" dirty="0" smtClean="0"/>
              <a:t>Open in Excel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43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isolation scheme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2422567"/>
            <a:ext cx="4229100" cy="57816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08670" y="2669059"/>
            <a:ext cx="3101546" cy="55605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4449" y="4411362"/>
            <a:ext cx="1984805" cy="33245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5206" y="4411362"/>
            <a:ext cx="880936" cy="33245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716" y="3225114"/>
            <a:ext cx="3267075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isolation scheme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6711" y="5745891"/>
            <a:ext cx="1711413" cy="45102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2787" y="3484605"/>
            <a:ext cx="1757106" cy="487769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2787" y="3972374"/>
            <a:ext cx="880936" cy="463702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6924" y="259438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 – 800 because the sample data covers this, normally do 500 - 900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isolation scheme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2434924"/>
            <a:ext cx="4229100" cy="57816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62614" y="4423719"/>
            <a:ext cx="724932" cy="296562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Isolation List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79" y="1644350"/>
            <a:ext cx="3676650" cy="3705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79" y="5349575"/>
            <a:ext cx="2962275" cy="3609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4811" y="6045424"/>
            <a:ext cx="308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methods </a:t>
            </a:r>
            <a:r>
              <a:rPr lang="en-US" dirty="0" smtClean="0"/>
              <a:t>/ DIAIsolationList.csv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Save Skyline doc to </a:t>
            </a:r>
            <a:r>
              <a:rPr lang="en-US" dirty="0" err="1" smtClean="0"/>
              <a:t>skydocs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DIA.sky</a:t>
            </a:r>
            <a:r>
              <a:rPr lang="en-US" dirty="0"/>
              <a:t> </a:t>
            </a:r>
            <a:r>
              <a:rPr lang="en-US" dirty="0" smtClean="0"/>
              <a:t>and open QE method editor (</a:t>
            </a:r>
            <a:r>
              <a:rPr lang="en-US" dirty="0" err="1" smtClean="0"/>
              <a:t>Xcalibur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Instrument Setup)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MS Settings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2595492"/>
            <a:ext cx="5943600" cy="63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3315</TotalTime>
  <Words>724</Words>
  <Application>Microsoft Office PowerPoint</Application>
  <PresentationFormat>Letter Paper (8.5x11 in)</PresentationFormat>
  <Paragraphs>134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Preparation</vt:lpstr>
      <vt:lpstr>CONTEXT</vt:lpstr>
      <vt:lpstr>Transition Settings – Full Scan</vt:lpstr>
      <vt:lpstr>Edit isolation scheme</vt:lpstr>
      <vt:lpstr>Calculate isolation scheme</vt:lpstr>
      <vt:lpstr>Graph isolation scheme</vt:lpstr>
      <vt:lpstr>Export Isolation List</vt:lpstr>
      <vt:lpstr>Save Skyline doc to skydocs / DIA.sky and open QE method editor (Xcalibur  Instrument Setup)</vt:lpstr>
      <vt:lpstr>Full MS Settings</vt:lpstr>
      <vt:lpstr>DIA Settings</vt:lpstr>
      <vt:lpstr>Import Isolation list</vt:lpstr>
      <vt:lpstr>CONTEXT</vt:lpstr>
      <vt:lpstr>Transition Settings  Filter</vt:lpstr>
      <vt:lpstr>Settings -&gt; Peptide Settings -&gt; Library -&gt; Build…</vt:lpstr>
      <vt:lpstr>Build library</vt:lpstr>
      <vt:lpstr>Settings  Peptide Settings  Library</vt:lpstr>
      <vt:lpstr>View  Spectral Libraries</vt:lpstr>
      <vt:lpstr>Build a background proteome:  Settings  Peptide Settings  Digestion (change max missed cleavages to 2)</vt:lpstr>
      <vt:lpstr>Inserting Proteins in the Main Window</vt:lpstr>
      <vt:lpstr>Settings  Transition Settings  Library</vt:lpstr>
      <vt:lpstr>Show the transitions lists with 5 transitions now for a few peptides, then delete all</vt:lpstr>
      <vt:lpstr>Inserting Proteins by name Edit  Insert  Proteins</vt:lpstr>
      <vt:lpstr>CONTEXT</vt:lpstr>
      <vt:lpstr>View  Spectral Libraries</vt:lpstr>
      <vt:lpstr>Explain these</vt:lpstr>
      <vt:lpstr>Show how some of the peptides have no product ion transitions, or a low number</vt:lpstr>
      <vt:lpstr>Refine to only keep peptides with 3 or more product transitions</vt:lpstr>
      <vt:lpstr>Import Results – 40_D_noOverlap 41_C_noOverlap</vt:lpstr>
      <vt:lpstr>Import Results – Peak Area and Retention Time</vt:lpstr>
      <vt:lpstr>Manual refinement of transitions</vt:lpstr>
      <vt:lpstr>Integrate All Demonstration</vt:lpstr>
      <vt:lpstr>Results Grid Demonstration</vt:lpstr>
      <vt:lpstr>Report Export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jegertso</dc:creator>
  <cp:lastModifiedBy>jegertso</cp:lastModifiedBy>
  <cp:revision>49</cp:revision>
  <cp:lastPrinted>2014-11-13T19:32:55Z</cp:lastPrinted>
  <dcterms:created xsi:type="dcterms:W3CDTF">2014-09-22T18:13:13Z</dcterms:created>
  <dcterms:modified xsi:type="dcterms:W3CDTF">2014-11-17T23:18:53Z</dcterms:modified>
</cp:coreProperties>
</file>